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77" r:id="rId4"/>
    <p:sldId id="278" r:id="rId5"/>
    <p:sldId id="279" r:id="rId6"/>
    <p:sldId id="28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D04C4"/>
    <a:srgbClr val="30E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11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864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858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562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630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507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410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647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821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39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399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491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C25FC-8B68-45E7-9AC6-98EC62BA4B6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04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176" y="3581400"/>
            <a:ext cx="3384282" cy="3276600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381000" y="304800"/>
            <a:ext cx="8382000" cy="175432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err="1" smtClean="0">
                <a:solidFill>
                  <a:schemeClr val="bg1"/>
                </a:solidFill>
                <a:latin typeface="Kristen ITC" pitchFamily="66" charset="0"/>
              </a:rPr>
              <a:t>Turn</a:t>
            </a:r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 to a </a:t>
            </a:r>
            <a:r>
              <a:rPr lang="fr-FR" sz="5400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 and </a:t>
            </a:r>
            <a:r>
              <a:rPr lang="fr-FR" sz="5400" dirty="0" err="1" smtClean="0">
                <a:solidFill>
                  <a:schemeClr val="bg1"/>
                </a:solidFill>
                <a:latin typeface="Kristen ITC" pitchFamily="66" charset="0"/>
              </a:rPr>
              <a:t>greet</a:t>
            </a:r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5400" dirty="0" err="1" smtClean="0">
                <a:solidFill>
                  <a:schemeClr val="bg1"/>
                </a:solidFill>
                <a:latin typeface="Kristen ITC" pitchFamily="66" charset="0"/>
              </a:rPr>
              <a:t>him</a:t>
            </a:r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/</a:t>
            </a:r>
            <a:r>
              <a:rPr lang="fr-FR" sz="5400" dirty="0" err="1" smtClean="0">
                <a:solidFill>
                  <a:schemeClr val="bg1"/>
                </a:solidFill>
                <a:latin typeface="Kristen ITC" pitchFamily="66" charset="0"/>
              </a:rPr>
              <a:t>her</a:t>
            </a:r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 in French.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2857" y="2765792"/>
            <a:ext cx="6267450" cy="163121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0" dirty="0" smtClean="0">
                <a:solidFill>
                  <a:schemeClr val="bg1"/>
                </a:solidFill>
                <a:latin typeface="Kristen ITC" pitchFamily="66" charset="0"/>
              </a:rPr>
              <a:t>Bonjour!</a:t>
            </a:r>
            <a:endParaRPr lang="fr-FR" sz="10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114" y="4811896"/>
            <a:ext cx="6267450" cy="163121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0" dirty="0" smtClean="0">
                <a:solidFill>
                  <a:schemeClr val="bg1"/>
                </a:solidFill>
                <a:latin typeface="Kristen ITC" pitchFamily="66" charset="0"/>
              </a:rPr>
              <a:t>Salut!</a:t>
            </a:r>
            <a:endParaRPr lang="fr-FR" sz="100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1971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32" presetClass="emph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1" presetClass="emph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" presetClass="entr" presetSubtype="0" fill="hold" grpId="2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0"/>
                            </p:stCondLst>
                            <p:childTnLst>
                              <p:par>
                                <p:cTn id="24" presetID="32" presetClass="emph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21" presetClass="emph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5" grpId="0" animBg="1"/>
      <p:bldP spid="5" grpId="1" animBg="1"/>
      <p:bldP spid="5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422788" y="304800"/>
            <a:ext cx="8229600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Kristen ITC" pitchFamily="66" charset="0"/>
              </a:rPr>
              <a:t>Je m’appelle ________.</a:t>
            </a:r>
            <a:endParaRPr lang="fr-FR" sz="6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6502" y="2286000"/>
            <a:ext cx="8328212" cy="92333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Comment tu t’appelles ?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6502" y="4184302"/>
            <a:ext cx="8229600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Kristen ITC" pitchFamily="66" charset="0"/>
              </a:rPr>
              <a:t>Enchanté[e]!</a:t>
            </a:r>
            <a:endParaRPr lang="fr-FR" sz="60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94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10" grpId="0" animBg="1"/>
      <p:bldP spid="10" grpId="1" animBg="1"/>
      <p:bldP spid="6" grpId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1" y="1869658"/>
            <a:ext cx="4267200" cy="1015663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Kristen ITC" pitchFamily="66" charset="0"/>
              </a:rPr>
              <a:t>Très bien!</a:t>
            </a:r>
            <a:endParaRPr lang="fr-FR" sz="6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44841" y="4884825"/>
            <a:ext cx="5339502" cy="1015663"/>
          </a:xfrm>
          <a:prstGeom prst="rect">
            <a:avLst/>
          </a:prstGeom>
          <a:solidFill>
            <a:srgbClr val="C0000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Kristen ITC" pitchFamily="66" charset="0"/>
              </a:rPr>
              <a:t>Ça ne va pas.</a:t>
            </a:r>
            <a:endParaRPr lang="fr-FR" sz="6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381000"/>
            <a:ext cx="8328212" cy="92333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Comment ça va?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1676400"/>
            <a:ext cx="3385893" cy="20574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962400"/>
            <a:ext cx="2762406" cy="261738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117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1" y="1869658"/>
            <a:ext cx="4267200" cy="1938992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Kristen ITC" pitchFamily="66" charset="0"/>
              </a:rPr>
              <a:t>Comme ci, comme ça.</a:t>
            </a:r>
            <a:endParaRPr lang="fr-FR" sz="6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381000"/>
            <a:ext cx="8328212" cy="92333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Comment ça va?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1743" y="2667000"/>
            <a:ext cx="4137212" cy="245647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438400" y="5562600"/>
            <a:ext cx="6423212" cy="1015663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Kristen ITC" pitchFamily="66" charset="0"/>
              </a:rPr>
              <a:t>Plus ou moins.</a:t>
            </a:r>
            <a:endParaRPr lang="fr-FR" sz="60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46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66914" y="1653455"/>
            <a:ext cx="4405086" cy="1015663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Kristen ITC" pitchFamily="66" charset="0"/>
              </a:rPr>
              <a:t>Très bien.</a:t>
            </a:r>
            <a:endParaRPr lang="fr-FR" sz="6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381000"/>
            <a:ext cx="8328212" cy="92333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Comment ça va?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7800" y="4383031"/>
            <a:ext cx="6423212" cy="1015663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Kristen ITC" pitchFamily="66" charset="0"/>
              </a:rPr>
              <a:t>Plus ou moins.</a:t>
            </a:r>
            <a:endParaRPr lang="fr-FR" sz="6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6914" y="3018243"/>
            <a:ext cx="8644217" cy="1015663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Kristen ITC" pitchFamily="66" charset="0"/>
              </a:rPr>
              <a:t>Comme ci, comme ça.</a:t>
            </a:r>
            <a:endParaRPr lang="fr-FR" sz="6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7800" y="5689924"/>
            <a:ext cx="4699000" cy="830997"/>
          </a:xfrm>
          <a:prstGeom prst="rect">
            <a:avLst/>
          </a:prstGeom>
          <a:solidFill>
            <a:srgbClr val="C0000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Ça ne va pas.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57800" y="5722203"/>
            <a:ext cx="3482660" cy="830997"/>
          </a:xfrm>
          <a:prstGeom prst="rect">
            <a:avLst/>
          </a:prstGeom>
          <a:solidFill>
            <a:srgbClr val="C0000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Ça va mal.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74746" y="1666263"/>
            <a:ext cx="3276600" cy="1015663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Kristen ITC" pitchFamily="66" charset="0"/>
              </a:rPr>
              <a:t>Bien.</a:t>
            </a:r>
            <a:endParaRPr lang="fr-FR" sz="60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527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21023" y="238904"/>
            <a:ext cx="4557486" cy="1015663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Kristen ITC" pitchFamily="66" charset="0"/>
              </a:rPr>
              <a:t>Au revoir!</a:t>
            </a:r>
            <a:endParaRPr lang="fr-FR" sz="6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8748" y="2996736"/>
            <a:ext cx="5191452" cy="92333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A </a:t>
            </a:r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demain!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708" y="1466239"/>
            <a:ext cx="3861933" cy="1015663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Kristen ITC" pitchFamily="66" charset="0"/>
              </a:rPr>
              <a:t>Ciao!</a:t>
            </a:r>
            <a:endParaRPr lang="fr-FR" sz="6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905000"/>
            <a:ext cx="2653393" cy="14859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41495" y="4420568"/>
            <a:ext cx="5191452" cy="92333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A plus tard!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2867" y="5776177"/>
            <a:ext cx="5191452" cy="92333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A </a:t>
            </a:r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bientôt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38800" y="3879448"/>
            <a:ext cx="3429000" cy="144655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A tout à l’heure!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07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1341</TotalTime>
  <Words>96</Words>
  <Application>Microsoft Office PowerPoint</Application>
  <PresentationFormat>On-screen Show (4:3)</PresentationFormat>
  <Paragraphs>25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Kristen ITC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58</cp:revision>
  <dcterms:created xsi:type="dcterms:W3CDTF">2011-06-18T22:59:03Z</dcterms:created>
  <dcterms:modified xsi:type="dcterms:W3CDTF">2015-09-09T12:03:53Z</dcterms:modified>
</cp:coreProperties>
</file>